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8" r:id="rId2"/>
    <p:sldId id="259" r:id="rId3"/>
    <p:sldId id="271" r:id="rId4"/>
    <p:sldId id="272" r:id="rId5"/>
    <p:sldId id="270" r:id="rId6"/>
    <p:sldId id="265" r:id="rId7"/>
    <p:sldId id="266" r:id="rId8"/>
    <p:sldId id="267" r:id="rId9"/>
    <p:sldId id="269" r:id="rId10"/>
  </p:sldIdLst>
  <p:sldSz cx="6858000" cy="9906000" type="A4"/>
  <p:notesSz cx="6858000" cy="9710738"/>
  <p:defaultTextStyle>
    <a:defPPr>
      <a:defRPr lang="zh-TW"/>
    </a:defPPr>
    <a:lvl1pPr marL="0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8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6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5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4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93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41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91" algn="l" defTabSz="91429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260" y="-7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F9795-7329-483D-8B0E-E52A34ADAE18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168525" y="728663"/>
            <a:ext cx="2520950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612601"/>
            <a:ext cx="5486400" cy="4369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9223516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B75FD-9138-4F38-9017-6E72274C8AB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80897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4485" algn="l" defTabSz="80897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8970" algn="l" defTabSz="80897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13455" algn="l" defTabSz="80897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17939" algn="l" defTabSz="80897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22424" algn="l" defTabSz="80897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26909" algn="l" defTabSz="80897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31394" algn="l" defTabSz="80897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35879" algn="l" defTabSz="808970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2168525" y="728663"/>
            <a:ext cx="2520950" cy="3641725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BB75FD-9138-4F38-9017-6E72274C8AB1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圓角矩形 12"/>
          <p:cNvSpPr/>
          <p:nvPr/>
        </p:nvSpPr>
        <p:spPr>
          <a:xfrm>
            <a:off x="48985" y="100758"/>
            <a:ext cx="6760029" cy="96665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971550" y="4622800"/>
            <a:ext cx="4800600" cy="23114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47199" y="2093438"/>
            <a:ext cx="6766153" cy="2206171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7199" y="2017485"/>
            <a:ext cx="6766153" cy="174171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47199" y="4299604"/>
            <a:ext cx="6766153" cy="15965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342900" y="2175233"/>
            <a:ext cx="6172200" cy="212336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4972050" y="396704"/>
            <a:ext cx="1508760" cy="845220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85800" y="396703"/>
            <a:ext cx="4171950" cy="845220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85800" y="2091267"/>
            <a:ext cx="5829300" cy="6604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圓角矩形 9"/>
          <p:cNvSpPr/>
          <p:nvPr/>
        </p:nvSpPr>
        <p:spPr>
          <a:xfrm>
            <a:off x="48985" y="100758"/>
            <a:ext cx="6760029" cy="96665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1735" y="1375834"/>
            <a:ext cx="5829300" cy="1967442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1735" y="3680355"/>
            <a:ext cx="5829300" cy="1933045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0075" y="8915400"/>
            <a:ext cx="3000375" cy="660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 flipV="1">
            <a:off x="52060" y="3433199"/>
            <a:ext cx="6760136" cy="1320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51860" y="3382131"/>
            <a:ext cx="6760336" cy="6603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1230" y="3566160"/>
            <a:ext cx="6760966" cy="6604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9728" y="8968232"/>
            <a:ext cx="342900" cy="660400"/>
          </a:xfrm>
        </p:spPr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85800" y="2091267"/>
            <a:ext cx="2811780" cy="6604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3700463" y="2091267"/>
            <a:ext cx="2811780" cy="66040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94406"/>
            <a:ext cx="5829300" cy="1651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2091267"/>
            <a:ext cx="2800350" cy="1100667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3714750" y="2091267"/>
            <a:ext cx="2800350" cy="1100667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685800" y="3246967"/>
            <a:ext cx="2800350" cy="56134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3714750" y="3246967"/>
            <a:ext cx="2800350" cy="5613400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圓角矩形 8"/>
          <p:cNvSpPr/>
          <p:nvPr/>
        </p:nvSpPr>
        <p:spPr>
          <a:xfrm>
            <a:off x="48006" y="100757"/>
            <a:ext cx="6760029" cy="96682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394406"/>
            <a:ext cx="5829300" cy="1651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2311400"/>
            <a:ext cx="1428750" cy="6493933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2228850" y="2311400"/>
            <a:ext cx="4286250" cy="6493933"/>
          </a:xfrm>
        </p:spPr>
        <p:txBody>
          <a:bodyPr vert="horz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7078572"/>
            <a:ext cx="5486400" cy="7544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85800" y="7866192"/>
            <a:ext cx="5486400" cy="9906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685800" y="8915400"/>
            <a:ext cx="2914650" cy="660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09728" y="8968232"/>
            <a:ext cx="342900" cy="660400"/>
          </a:xfrm>
        </p:spPr>
        <p:txBody>
          <a:bodyPr/>
          <a:lstStyle/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 flipV="1">
            <a:off x="51230" y="6765135"/>
            <a:ext cx="6755130" cy="1320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51382" y="6717352"/>
            <a:ext cx="6754979" cy="6603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51383" y="6894658"/>
            <a:ext cx="6754978" cy="704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231" y="96309"/>
            <a:ext cx="6751405" cy="6617758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圓角矩形 7"/>
          <p:cNvSpPr/>
          <p:nvPr/>
        </p:nvSpPr>
        <p:spPr>
          <a:xfrm>
            <a:off x="48006" y="100757"/>
            <a:ext cx="6760029" cy="96682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85800" y="396699"/>
            <a:ext cx="5829300" cy="1651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85800" y="2091267"/>
            <a:ext cx="5829300" cy="6604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4629150" y="8942917"/>
            <a:ext cx="1857375" cy="687917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D192451-0B42-4E60-8C23-59081CC7A7D7}" type="datetimeFigureOut">
              <a:rPr lang="zh-TW" altLang="en-US" smtClean="0"/>
              <a:pPr/>
              <a:t>2013/7/5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85800" y="8915400"/>
            <a:ext cx="2971800" cy="6604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09728" y="8970433"/>
            <a:ext cx="342900" cy="6604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63EEA14-C448-4983-AE6B-C737ED7E891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996952" y="2360712"/>
            <a:ext cx="885738" cy="8940120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/>
              <a:t> 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UFO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 五行磐 微調健康法</a:t>
            </a:r>
            <a:endParaRPr lang="zh-TW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4606" y="704429"/>
            <a:ext cx="1267029" cy="915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836712" y="272480"/>
            <a:ext cx="6172200" cy="765175"/>
          </a:xfrm>
        </p:spPr>
        <p:txBody>
          <a:bodyPr>
            <a:normAutofit/>
          </a:bodyPr>
          <a:lstStyle/>
          <a:p>
            <a:r>
              <a:rPr lang="zh-TW" altLang="en-US" sz="2500" u="sng" dirty="0" smtClean="0">
                <a:solidFill>
                  <a:schemeClr val="accent6">
                    <a:lumMod val="50000"/>
                  </a:schemeClr>
                </a:solidFill>
              </a:rPr>
              <a:t>人與宇宙的相應關係</a:t>
            </a:r>
            <a:endParaRPr lang="zh-TW" altLang="en-US" sz="2500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713937" y="8940120"/>
            <a:ext cx="5490460" cy="466407"/>
          </a:xfrm>
          <a:prstGeom prst="rect">
            <a:avLst/>
          </a:prstGeom>
        </p:spPr>
        <p:txBody>
          <a:bodyPr wrap="square" lIns="80897" tIns="40448" rIns="80897" bIns="40448">
            <a:spAutoFit/>
          </a:bodyPr>
          <a:lstStyle/>
          <a:p>
            <a:pPr>
              <a:buNone/>
            </a:pPr>
            <a:r>
              <a:rPr lang="zh-TW" altLang="en-US" sz="2500" dirty="0" smtClean="0">
                <a:solidFill>
                  <a:schemeClr val="accent6">
                    <a:lumMod val="50000"/>
                  </a:schemeClr>
                </a:solidFill>
              </a:rPr>
              <a:t>生物能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zh-TW" altLang="en-US" sz="2500" dirty="0" smtClean="0">
                <a:solidFill>
                  <a:schemeClr val="accent6">
                    <a:lumMod val="50000"/>
                  </a:schemeClr>
                </a:solidFill>
              </a:rPr>
              <a:t>石頭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sz="2500" dirty="0" smtClean="0">
                <a:solidFill>
                  <a:schemeClr val="accent6">
                    <a:lumMod val="50000"/>
                  </a:schemeClr>
                </a:solidFill>
              </a:rPr>
              <a:t>金屬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sz="2500" dirty="0" smtClean="0">
                <a:solidFill>
                  <a:schemeClr val="accent6">
                    <a:lumMod val="50000"/>
                  </a:schemeClr>
                </a:solidFill>
              </a:rPr>
              <a:t>植物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sz="2500" dirty="0" smtClean="0">
                <a:solidFill>
                  <a:schemeClr val="accent6">
                    <a:lumMod val="50000"/>
                  </a:schemeClr>
                </a:solidFill>
              </a:rPr>
              <a:t>蟲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sz="2500" dirty="0" smtClean="0">
                <a:solidFill>
                  <a:schemeClr val="accent6">
                    <a:lumMod val="50000"/>
                  </a:schemeClr>
                </a:solidFill>
              </a:rPr>
              <a:t>魚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sz="2500" dirty="0" smtClean="0">
                <a:solidFill>
                  <a:schemeClr val="accent6">
                    <a:lumMod val="50000"/>
                  </a:schemeClr>
                </a:solidFill>
              </a:rPr>
              <a:t>鳥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sz="2500" dirty="0" smtClean="0">
                <a:solidFill>
                  <a:schemeClr val="accent6">
                    <a:lumMod val="50000"/>
                  </a:schemeClr>
                </a:solidFill>
              </a:rPr>
              <a:t>獸</a:t>
            </a:r>
            <a:r>
              <a:rPr lang="en-US" altLang="zh-TW" sz="2500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sz="2500" dirty="0" smtClean="0">
                <a:solidFill>
                  <a:schemeClr val="accent6">
                    <a:lumMod val="50000"/>
                  </a:schemeClr>
                </a:solidFill>
              </a:rPr>
              <a:t>人</a:t>
            </a:r>
            <a:endParaRPr lang="zh-TW" alt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644649" y="8351857"/>
            <a:ext cx="1445776" cy="466407"/>
          </a:xfrm>
          <a:prstGeom prst="rect">
            <a:avLst/>
          </a:prstGeom>
        </p:spPr>
        <p:txBody>
          <a:bodyPr wrap="none" lIns="80897" tIns="40448" rIns="80897" bIns="40448">
            <a:spAutoFit/>
          </a:bodyPr>
          <a:lstStyle/>
          <a:p>
            <a:pPr>
              <a:buNone/>
            </a:pPr>
            <a:r>
              <a:rPr lang="zh-TW" altLang="en-US" sz="2500" u="sng" dirty="0" smtClean="0">
                <a:solidFill>
                  <a:schemeClr val="accent6">
                    <a:lumMod val="50000"/>
                  </a:schemeClr>
                </a:solidFill>
              </a:rPr>
              <a:t>五行五色</a:t>
            </a:r>
            <a:endParaRPr lang="en-US" altLang="zh-TW" sz="2500" u="sng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35695" y="6783153"/>
            <a:ext cx="1819277" cy="6356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80897" tIns="40448" rIns="80897" bIns="40448">
            <a:spAutoFit/>
          </a:bodyPr>
          <a:lstStyle/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細胞核中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DNA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的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梅尔卡巴訊息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272" y="1488781"/>
            <a:ext cx="1295176" cy="399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圓角矩形 18"/>
          <p:cNvSpPr/>
          <p:nvPr/>
        </p:nvSpPr>
        <p:spPr>
          <a:xfrm>
            <a:off x="2222304" y="1292693"/>
            <a:ext cx="2135389" cy="111116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0897" tIns="40448" rIns="80897" bIns="40448" rtlCol="0" anchor="ctr"/>
          <a:lstStyle/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宇宙七彩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紅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橙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黃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綠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籃靛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紫進入人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體轉換成五色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25" name="弧形接點 24"/>
          <p:cNvCxnSpPr>
            <a:stCxn id="19" idx="1"/>
          </p:cNvCxnSpPr>
          <p:nvPr/>
        </p:nvCxnSpPr>
        <p:spPr>
          <a:xfrm rot="10800000">
            <a:off x="1618962" y="1750248"/>
            <a:ext cx="603343" cy="98029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矩形 26"/>
          <p:cNvSpPr/>
          <p:nvPr/>
        </p:nvSpPr>
        <p:spPr>
          <a:xfrm>
            <a:off x="2348880" y="3008784"/>
            <a:ext cx="1656184" cy="1466681"/>
          </a:xfrm>
          <a:prstGeom prst="rect">
            <a:avLst/>
          </a:prstGeom>
        </p:spPr>
        <p:txBody>
          <a:bodyPr wrap="square" lIns="80897" tIns="40448" rIns="80897" bIns="40448">
            <a:spAutoFit/>
          </a:bodyPr>
          <a:lstStyle/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白色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肺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金 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紅色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心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火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青色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肝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木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黃色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脾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胃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土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黑色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腎</a:t>
            </a:r>
            <a:r>
              <a:rPr lang="en-US" altLang="zh-TW" dirty="0" smtClean="0">
                <a:solidFill>
                  <a:schemeClr val="accent6">
                    <a:lumMod val="50000"/>
                  </a:schemeClr>
                </a:solidFill>
              </a:rPr>
              <a:t>/</a:t>
            </a: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水</a:t>
            </a:r>
            <a:endParaRPr lang="zh-TW" alt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35" name="直線接點 34"/>
          <p:cNvCxnSpPr/>
          <p:nvPr/>
        </p:nvCxnSpPr>
        <p:spPr>
          <a:xfrm rot="10800000" flipV="1">
            <a:off x="1618958" y="3188209"/>
            <a:ext cx="724017" cy="130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5025" y="1488781"/>
            <a:ext cx="1508368" cy="1586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" name="圓角矩形 40"/>
          <p:cNvSpPr/>
          <p:nvPr/>
        </p:nvSpPr>
        <p:spPr>
          <a:xfrm>
            <a:off x="4394355" y="3188209"/>
            <a:ext cx="1568703" cy="91507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80897" tIns="40448" rIns="80897" bIns="40448"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4454690" y="3318934"/>
            <a:ext cx="1548369" cy="635684"/>
          </a:xfrm>
          <a:prstGeom prst="rect">
            <a:avLst/>
          </a:prstGeom>
        </p:spPr>
        <p:txBody>
          <a:bodyPr wrap="none" lIns="80897" tIns="40448" rIns="80897" bIns="40448">
            <a:spAutoFit/>
          </a:bodyPr>
          <a:lstStyle/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七彩創造身體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buNone/>
            </a:pPr>
            <a:r>
              <a:rPr lang="zh-TW" altLang="en-US" dirty="0" smtClean="0">
                <a:solidFill>
                  <a:schemeClr val="accent6">
                    <a:lumMod val="50000"/>
                  </a:schemeClr>
                </a:solidFill>
              </a:rPr>
              <a:t>五色創造靈魂</a:t>
            </a:r>
            <a:endParaRPr lang="en-US" altLang="zh-TW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41301" y="5671989"/>
            <a:ext cx="2477729" cy="2771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5" name="弧形接點 44"/>
          <p:cNvCxnSpPr>
            <a:stCxn id="12" idx="1"/>
          </p:cNvCxnSpPr>
          <p:nvPr/>
        </p:nvCxnSpPr>
        <p:spPr>
          <a:xfrm rot="10800000">
            <a:off x="3247997" y="6783195"/>
            <a:ext cx="1387699" cy="3178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/>
        </p:nvCxnSpPr>
        <p:spPr>
          <a:xfrm>
            <a:off x="1556792" y="4232920"/>
            <a:ext cx="864096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836712" y="585192"/>
            <a:ext cx="5400600" cy="10366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0897" tIns="40448" rIns="80897" bIns="40448" numCol="1" anchor="ctr" anchorCtr="0" compatLnSpc="1">
            <a:prstTxWarp prst="textNoShape">
              <a:avLst/>
            </a:prstTxWarp>
            <a:spAutoFit/>
          </a:bodyPr>
          <a:lstStyle/>
          <a:p>
            <a:pPr defTabSz="80897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400" b="1" i="0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n-ea"/>
                <a:cs typeface="Times New Roman" pitchFamily="18" charset="0"/>
              </a:rPr>
              <a:t>                </a:t>
            </a:r>
            <a:r>
              <a:rPr kumimoji="1" lang="zh-TW" altLang="en-US" sz="2400" b="1" i="0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n-ea"/>
                <a:cs typeface="Times New Roman" pitchFamily="18" charset="0"/>
              </a:rPr>
              <a:t> </a:t>
            </a:r>
            <a:r>
              <a:rPr kumimoji="1" lang="en-US" altLang="zh-TW" sz="2000" b="1" i="0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UFO</a:t>
            </a:r>
            <a:r>
              <a:rPr kumimoji="1" lang="zh-TW" altLang="en-US" sz="2000" b="1" i="0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五行磐微調健康法</a:t>
            </a:r>
            <a:endParaRPr kumimoji="1" lang="en-US" altLang="zh-TW" sz="2000" b="1" u="sng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defTabSz="80897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endParaRPr kumimoji="1" lang="zh-TW" altLang="en-US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 defTabSz="80897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人體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組織錯綜複雜，全身的神經、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淋巴、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血管等系統，可說是在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體內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盤根錯節，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盤踞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起伏於各肌肉、臟腑、器官之間。在此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尖端科技時代，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幾乎人人壓力過大，導致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大家體力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不足精神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疲勞！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endParaRPr lang="en-US" altLang="zh-TW" sz="2000" b="1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二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. UFO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五行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磐</a:t>
            </a: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其</a:t>
            </a: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主要成份取材於</a:t>
            </a:r>
            <a:r>
              <a:rPr kumimoji="1"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1.</a:t>
            </a:r>
            <a:r>
              <a:rPr kumimoji="1"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自然界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中之陶瓷粒子 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(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如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氧化鋁、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氧化矽及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其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碳水化合物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)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。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2.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結合其它金屬氧化物 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(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如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氧化鋰、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氧化鈣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)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。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3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適量的過渡性金屬氧化物 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(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如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氧化錳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、氧化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鋯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、氧化鐵等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)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調合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。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kumimoji="1" lang="en-US" altLang="zh-TW" sz="2000" dirty="0" smtClean="0">
                <a:solidFill>
                  <a:schemeClr val="accent5">
                    <a:lumMod val="75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4</a:t>
            </a:r>
            <a:r>
              <a:rPr kumimoji="1" lang="en-US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 </a:t>
            </a:r>
            <a:r>
              <a:rPr kumimoji="1" lang="en-US" altLang="zh-TW" sz="2000" b="1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UFO</a:t>
            </a:r>
            <a:r>
              <a:rPr kumimoji="1" lang="zh-TW" altLang="en-US" sz="2000" b="1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五行磐</a:t>
            </a:r>
            <a:r>
              <a:rPr kumimoji="1"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由上述材質</a:t>
            </a:r>
            <a:r>
              <a:rPr lang="zh-TW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以特製</a:t>
            </a:r>
            <a:r>
              <a:rPr lang="zh-TW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溶劑浸蝕</a:t>
            </a:r>
            <a:r>
              <a:rPr kumimoji="1"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經特</a:t>
            </a:r>
            <a:endParaRPr kumimoji="1" lang="en-US" altLang="zh-TW" sz="2000" dirty="0" smtClean="0">
              <a:solidFill>
                <a:schemeClr val="accent5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</a:t>
            </a:r>
            <a:r>
              <a:rPr kumimoji="1"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殊技術</a:t>
            </a:r>
            <a:r>
              <a:rPr kumimoji="1"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焠煉</a:t>
            </a:r>
            <a:r>
              <a:rPr lang="en-US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，</a:t>
            </a:r>
            <a:r>
              <a:rPr lang="zh-TW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經過長</a:t>
            </a:r>
            <a:r>
              <a:rPr lang="zh-TW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時間攝氏</a:t>
            </a:r>
            <a:r>
              <a:rPr lang="en-US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1500</a:t>
            </a:r>
            <a:r>
              <a:rPr lang="zh-TW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℃</a:t>
            </a:r>
            <a:r>
              <a:rPr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</a:t>
            </a:r>
            <a:r>
              <a:rPr lang="zh-TW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以上</a:t>
            </a:r>
            <a:endParaRPr lang="en-US" altLang="zh-TW" sz="2000" dirty="0" smtClean="0">
              <a:solidFill>
                <a:schemeClr val="accent5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 </a:t>
            </a:r>
            <a:r>
              <a:rPr lang="zh-TW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高溫焠取</a:t>
            </a:r>
            <a:r>
              <a:rPr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珍貴結晶礦</a:t>
            </a:r>
            <a:r>
              <a:rPr kumimoji="1"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篩檢後置入磐體內</a:t>
            </a:r>
            <a:r>
              <a:rPr lang="zh-TW" altLang="zh-TW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。</a:t>
            </a:r>
            <a:r>
              <a:rPr kumimoji="1" lang="zh-TW" altLang="en-US" sz="2000" dirty="0" smtClean="0">
                <a:solidFill>
                  <a:schemeClr val="accent5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2500"/>
              </a:lnSpc>
            </a:pPr>
            <a:endParaRPr kumimoji="1" lang="en-US" altLang="zh-TW" sz="24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1327"/>
              </a:lnSpc>
            </a:pPr>
            <a:endParaRPr lang="en-US" altLang="zh-TW" sz="2400" b="1" dirty="0" smtClean="0"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>
              <a:lnSpc>
                <a:spcPts val="1769"/>
              </a:lnSpc>
            </a:pPr>
            <a:endParaRPr lang="en-US" altLang="zh-TW" sz="2400" dirty="0" smtClean="0">
              <a:solidFill>
                <a:schemeClr val="accent6">
                  <a:lumMod val="50000"/>
                </a:schemeClr>
              </a:solidFill>
              <a:latin typeface="+mn-ea"/>
            </a:endParaRPr>
          </a:p>
          <a:p>
            <a:pPr>
              <a:lnSpc>
                <a:spcPts val="1769"/>
              </a:lnSpc>
            </a:pPr>
            <a:endParaRPr lang="en-US" altLang="zh-TW" sz="2400" b="1" dirty="0" smtClean="0">
              <a:latin typeface="+mn-ea"/>
            </a:endParaRPr>
          </a:p>
          <a:p>
            <a:pPr>
              <a:lnSpc>
                <a:spcPts val="1769"/>
              </a:lnSpc>
            </a:pPr>
            <a:r>
              <a:rPr kumimoji="1" lang="zh-TW" altLang="en-US" sz="2400" dirty="0" smtClean="0">
                <a:latin typeface="+mn-ea"/>
                <a:cs typeface="Times New Roman" pitchFamily="18" charset="0"/>
              </a:rPr>
              <a:t>  </a:t>
            </a:r>
            <a:endParaRPr kumimoji="1" lang="en-US" altLang="zh-TW" sz="2400" dirty="0" smtClean="0">
              <a:latin typeface="+mn-ea"/>
              <a:cs typeface="Times New Roman" pitchFamily="18" charset="0"/>
            </a:endParaRPr>
          </a:p>
          <a:p>
            <a:pPr>
              <a:lnSpc>
                <a:spcPts val="2212"/>
              </a:lnSpc>
            </a:pPr>
            <a:endParaRPr lang="en-US" altLang="zh-TW" sz="1200" dirty="0" smtClean="0"/>
          </a:p>
          <a:p>
            <a:pPr>
              <a:lnSpc>
                <a:spcPts val="2212"/>
              </a:lnSpc>
            </a:pPr>
            <a:endParaRPr lang="zh-TW" altLang="zh-TW" sz="1200" dirty="0" smtClean="0"/>
          </a:p>
          <a:p>
            <a:pPr>
              <a:lnSpc>
                <a:spcPts val="2212"/>
              </a:lnSpc>
            </a:pPr>
            <a:r>
              <a:rPr lang="en-US" altLang="zh-TW" sz="1200" dirty="0" smtClean="0"/>
              <a:t> </a:t>
            </a:r>
            <a:endParaRPr lang="zh-TW" altLang="zh-TW" sz="1200" dirty="0" smtClean="0"/>
          </a:p>
          <a:p>
            <a:pPr>
              <a:lnSpc>
                <a:spcPts val="2212"/>
              </a:lnSpc>
            </a:pPr>
            <a:endParaRPr lang="zh-TW" altLang="zh-TW" dirty="0" smtClean="0"/>
          </a:p>
          <a:p>
            <a:pPr defTabSz="808970" eaLnBrk="0" fontAlgn="base" hangingPunct="0">
              <a:lnSpc>
                <a:spcPts val="2212"/>
              </a:lnSpc>
              <a:spcBef>
                <a:spcPct val="0"/>
              </a:spcBef>
              <a:spcAft>
                <a:spcPct val="0"/>
              </a:spcAft>
            </a:pPr>
            <a:endParaRPr kumimoji="1" lang="zh-TW" altLang="en-US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新細明體" pitchFamily="18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2696" y="416496"/>
            <a:ext cx="5832648" cy="855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三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.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UFO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五行磐的五大特性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</a:p>
          <a:p>
            <a:pPr>
              <a:lnSpc>
                <a:spcPts val="3000"/>
              </a:lnSpc>
            </a:pP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1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.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飛盤造型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endParaRPr lang="en-US" altLang="zh-TW" sz="2000" b="1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  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雙面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凸出空間設計，符合人體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功理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，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運作時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能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與身體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緊密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接觸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，具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舒適感。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2.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正面擴散點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 </a:t>
            </a:r>
            <a:endParaRPr lang="en-US" altLang="zh-TW" sz="2000" b="1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  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一大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二小排列成一線的三顆突出物為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遠紅外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線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光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「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生育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光波」的放射點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。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3.</a:t>
            </a: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反面擴散點</a:t>
            </a:r>
            <a:r>
              <a:rPr kumimoji="1"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endParaRPr kumimoji="1" lang="en-US" altLang="zh-TW" sz="2000" b="1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 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一大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六小排列成星型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(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放射狀</a:t>
            </a:r>
            <a:r>
              <a:rPr kumimoji="1"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)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的七顆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突出物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，能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促使遠紅外線陶瓷光更細緻的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放射，以達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到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放鬆經筋骨，緩解壓力的目的。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4.</a:t>
            </a: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立面況擴散點</a:t>
            </a:r>
            <a:r>
              <a:rPr kumimoji="1"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endParaRPr kumimoji="1" lang="en-US" altLang="zh-TW" sz="2000" b="1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周邊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以純圓造型設計，其圓錐面能與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人體各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關節面緊密接觸。</a:t>
            </a:r>
            <a:endParaRPr kumimoji="1"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endParaRPr kumimoji="1" lang="en-US" altLang="zh-TW" sz="2000" b="1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5.UFO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五行磐內含電器石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endParaRPr lang="en-US" altLang="zh-TW" sz="2000" b="1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 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能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釋放遠紅外線與電磁場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;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光波按摩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，輕鬆省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力；美膚塑形，全身適用。在使用時就像氣功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師幫您按摩一樣舒適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!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92696" y="488504"/>
            <a:ext cx="5512249" cy="8714819"/>
          </a:xfrm>
          <a:prstGeom prst="rect">
            <a:avLst/>
          </a:prstGeom>
        </p:spPr>
        <p:txBody>
          <a:bodyPr wrap="square" lIns="80897" tIns="40448" rIns="80897" bIns="40448">
            <a:spAutoFit/>
          </a:bodyPr>
          <a:lstStyle/>
          <a:p>
            <a:pPr>
              <a:lnSpc>
                <a:spcPts val="3000"/>
              </a:lnSpc>
            </a:pP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四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. UFO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五行磐的使用方法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1. 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淨化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UFO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五行磐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活性好水淨泡（冷、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熱水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 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各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浸泡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1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分鐘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）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endParaRPr lang="en-US" altLang="zh-TW" sz="2000" b="1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2.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暖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UFO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五行磐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將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UFO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五行磐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雙手握於掌心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合 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十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轉動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36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次，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促使磐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體發出溫熱感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endParaRPr lang="en-US" altLang="zh-TW" sz="2000" b="1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3. UFO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五行磐操作方式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</a:p>
          <a:p>
            <a:pPr>
              <a:lnSpc>
                <a:spcPts val="3000"/>
              </a:lnSpc>
            </a:pP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A.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點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在相關放鬆反射點「點按」。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B.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揉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順時針方向旋揉或反時針方向旋揉。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C.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理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順著血液循環方向順理。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D.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順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依神經走向或肌肉走向順推。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E.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撥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撥動結節處，解除其孿縮。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F.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摩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按照局部肌肉組織起始點加以安撫。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※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使用</a:t>
            </a:r>
            <a:r>
              <a:rPr lang="en-US" altLang="zh-TW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UFO</a:t>
            </a:r>
            <a:r>
              <a:rPr lang="zh-TW" altLang="en-US" sz="2000" b="1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五行磐操作方式，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再配合天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.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地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.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人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三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角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應力微調手技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，將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是輕鬆獲得身體保健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的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 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極佳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健康法。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※ 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示範內容</a:t>
            </a:r>
            <a:r>
              <a:rPr lang="en-US" altLang="zh-TW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:</a:t>
            </a:r>
          </a:p>
          <a:p>
            <a:pPr>
              <a:lnSpc>
                <a:spcPts val="3000"/>
              </a:lnSpc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 頭、肩、頸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，臥姿腰背部，手腳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四肢</a:t>
            </a: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，</a:t>
            </a:r>
            <a:endParaRPr lang="en-US" altLang="zh-TW" sz="2000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endParaRPr lang="en-US" altLang="zh-TW" dirty="0" smtClean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  <a:p>
            <a:endParaRPr lang="zh-TW" altLang="en-US" dirty="0">
              <a:solidFill>
                <a:schemeClr val="accent6">
                  <a:lumMod val="50000"/>
                </a:schemeClr>
              </a:solidFill>
              <a:latin typeface="華康仿宋體W6(P)" pitchFamily="2" charset="-120"/>
              <a:ea typeface="華康仿宋體W6(P)" pitchFamily="2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新資料夾\背部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12776" y="2288704"/>
            <a:ext cx="4464496" cy="7344816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377280" y="200472"/>
            <a:ext cx="648072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☆ 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背側（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UFO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五行磐 ）天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地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人 三角應力微調</a:t>
            </a:r>
            <a:endParaRPr kumimoji="1" lang="zh-TW" altLang="en-US" sz="2000" b="1" dirty="0" smtClean="0">
              <a:latin typeface="華康仿宋體W6(P)" pitchFamily="2" charset="-120"/>
              <a:ea typeface="華康仿宋體W6(P)" pitchFamily="2" charset="-120"/>
            </a:endParaRPr>
          </a:p>
          <a:p>
            <a:pPr marL="228600" lvl="0" indent="-228600" eaLnBrk="0" fontAlgn="base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1.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天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區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頸肩、胸背、肩胛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</a:endParaRPr>
          </a:p>
          <a:p>
            <a:pPr marL="228600" lvl="0" indent="-228600" eaLnBrk="0" fontAlgn="base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A.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上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三角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頸</a:t>
            </a:r>
            <a:r>
              <a:rPr kumimoji="1" lang="zh-TW" altLang="en-US" sz="2000" dirty="0" smtClean="0">
                <a:latin typeface="華康仿宋體W6"/>
                <a:ea typeface="華康仿宋體W6"/>
                <a:cs typeface="Times New Roman" pitchFamily="18" charset="0"/>
              </a:rPr>
              <a:t>、交感疾病反射區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marL="228600" lvl="0" indent="-228600" eaLnBrk="0" fontAlgn="base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     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（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頸肩、胸背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）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lvl="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lv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  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B.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下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三角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心臟反射區</a:t>
            </a:r>
            <a:r>
              <a:rPr kumimoji="1" lang="zh-TW" altLang="en-US" sz="2000" dirty="0" smtClean="0">
                <a:latin typeface="華康仿宋體W6"/>
                <a:ea typeface="華康仿宋體W6"/>
                <a:cs typeface="Times New Roman" pitchFamily="18" charset="0"/>
              </a:rPr>
              <a:t>與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肺臟反射區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lv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    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（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胸背、肩胛）</a:t>
            </a:r>
            <a:endParaRPr kumimoji="1" lang="zh-TW" altLang="en-US" sz="2000" dirty="0" smtClean="0">
              <a:latin typeface="華康仿宋體W6(P)" pitchFamily="2" charset="-120"/>
              <a:ea typeface="華康仿宋體W6(P)" pitchFamily="2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新資料夾\背部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6752" y="2288704"/>
            <a:ext cx="4608512" cy="7257256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476672" y="344488"/>
            <a:ext cx="5760640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☆ 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背側（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UFO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五行磐 ）天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地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人 三角應力微調</a:t>
            </a:r>
            <a:endParaRPr kumimoji="1" lang="zh-TW" altLang="en-US" sz="2000" b="1" dirty="0" smtClean="0"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2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人區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lang="zh-TW" altLang="zh-TW" sz="2000" dirty="0" smtClean="0">
                <a:latin typeface="華康仿宋體W6(P)" pitchFamily="2" charset="-120"/>
                <a:ea typeface="華康仿宋體W6(P)" pitchFamily="2" charset="-120"/>
              </a:rPr>
              <a:t>（</a:t>
            </a:r>
            <a:r>
              <a:rPr lang="zh-TW" altLang="zh-TW" sz="2000" dirty="0" smtClean="0">
                <a:latin typeface="華康仿宋體W6(P)" pitchFamily="2" charset="-120"/>
                <a:ea typeface="華康仿宋體W6(P)" pitchFamily="2" charset="-120"/>
              </a:rPr>
              <a:t>胸肋、上腰背）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lvl="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A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上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三角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肝臟</a:t>
            </a:r>
            <a:r>
              <a:rPr kumimoji="1" lang="zh-TW" altLang="en-US" sz="2000" dirty="0" smtClean="0">
                <a:latin typeface="華康仿宋體W6"/>
                <a:ea typeface="華康仿宋體W6"/>
                <a:cs typeface="Times New Roman" pitchFamily="18" charset="0"/>
              </a:rPr>
              <a:t>、膽囊反射區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lvl="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lvl="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 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B.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下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三角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胃</a:t>
            </a:r>
            <a:endParaRPr lang="zh-TW" altLang="en-US" sz="2000" dirty="0">
              <a:latin typeface="華康仿宋體W6(P)" pitchFamily="2" charset="-120"/>
              <a:ea typeface="華康仿宋體W6(P)" pitchFamily="2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新資料夾\背部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4744" y="2288704"/>
            <a:ext cx="4464496" cy="7128792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404664" y="416496"/>
            <a:ext cx="6768752" cy="175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☆ 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背側（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UFO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五行磐 ）天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地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人 三角應力微調</a:t>
            </a:r>
            <a:endParaRPr kumimoji="1" lang="zh-TW" altLang="en-US" sz="2000" b="1" dirty="0" smtClean="0"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3.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地區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（下腰背、薦骨、髖骨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）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3000"/>
              </a:lnSpc>
            </a:pP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A.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上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三角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腎臟與輸尿管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與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十二指腸反射區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lvl="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</a:endParaRPr>
          </a:p>
          <a:p>
            <a:pPr lvl="0" eaLnBrk="0" fontAlgn="base" hangingPunct="0">
              <a:lnSpc>
                <a:spcPts val="2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B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下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三角</a:t>
            </a: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: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latin typeface="華康仿宋體W6"/>
                <a:ea typeface="華康仿宋體W6"/>
                <a:cs typeface="Times New Roman" pitchFamily="18" charset="0"/>
              </a:rPr>
              <a:t>、結腸、</a:t>
            </a:r>
            <a:r>
              <a:rPr kumimoji="1" lang="zh-TW" altLang="en-US" sz="2000" dirty="0" smtClean="0">
                <a:latin typeface="華康仿宋體W6"/>
                <a:ea typeface="華康仿宋體W6"/>
                <a:cs typeface="Times New Roman" pitchFamily="18" charset="0"/>
              </a:rPr>
              <a:t>小腸與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男女生殖器、肛腸反射區</a:t>
            </a:r>
            <a:endParaRPr kumimoji="1" lang="en-US" altLang="zh-TW" sz="2000" dirty="0" smtClean="0">
              <a:latin typeface="華康仿宋體W6(P)" pitchFamily="2" charset="-120"/>
              <a:ea typeface="華康仿宋體W6(P)" pitchFamily="2" charset="-12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新資料夾\手腳前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8760" y="1712640"/>
            <a:ext cx="4248472" cy="7344816"/>
          </a:xfrm>
          <a:prstGeom prst="rect">
            <a:avLst/>
          </a:prstGeom>
          <a:noFill/>
        </p:spPr>
      </p:pic>
      <p:sp>
        <p:nvSpPr>
          <p:cNvPr id="3" name="矩形 2"/>
          <p:cNvSpPr/>
          <p:nvPr/>
        </p:nvSpPr>
        <p:spPr>
          <a:xfrm>
            <a:off x="548680" y="344488"/>
            <a:ext cx="6120680" cy="27212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☆ 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肢幹（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UFO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五行磐 ）天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地</a:t>
            </a:r>
            <a:r>
              <a:rPr kumimoji="1" lang="en-US" altLang="zh-TW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.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人 三角應力</a:t>
            </a:r>
            <a:r>
              <a:rPr kumimoji="1" lang="zh-TW" altLang="en-US" sz="2000" b="1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微調</a:t>
            </a:r>
            <a:endParaRPr kumimoji="1" lang="en-US" altLang="zh-TW" sz="2000" b="1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lvl="0" defTabSz="914400" fontAlgn="base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 </a:t>
            </a:r>
            <a:r>
              <a:rPr kumimoji="1" lang="zh-TW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頸椎</a:t>
            </a:r>
            <a:r>
              <a:rPr kumimoji="1" lang="zh-TW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低頭過久、肩、肘、腕關節過度疲勞。 </a:t>
            </a:r>
            <a:endParaRPr kumimoji="1" lang="zh-TW" altLang="zh-TW" sz="2000" dirty="0" smtClean="0">
              <a:latin typeface="華康仿宋體W6(P)" pitchFamily="2" charset="-120"/>
              <a:ea typeface="華康仿宋體W6(P)" pitchFamily="2" charset="-120"/>
            </a:endParaRPr>
          </a:p>
          <a:p>
            <a:pPr lvl="0" defTabSz="914400" eaLnBrk="0" fontAlgn="base" hangingPunct="0">
              <a:lnSpc>
                <a:spcPts val="3000"/>
              </a:lnSpc>
              <a:spcBef>
                <a:spcPct val="0"/>
              </a:spcBef>
              <a:spcAft>
                <a:spcPct val="0"/>
              </a:spcAft>
            </a:pPr>
            <a:r>
              <a:rPr kumimoji="1" lang="en-US" altLang="zh-TW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    嚴重</a:t>
            </a:r>
            <a:r>
              <a:rPr kumimoji="1" lang="zh-TW" altLang="en-US" sz="2000" dirty="0" smtClean="0">
                <a:latin typeface="華康仿宋體W6(P)" pitchFamily="2" charset="-120"/>
                <a:ea typeface="華康仿宋體W6(P)" pitchFamily="2" charset="-120"/>
                <a:cs typeface="Times New Roman" pitchFamily="18" charset="0"/>
              </a:rPr>
              <a:t>缺乏適當運動，影響新陳代謝。</a:t>
            </a:r>
            <a:endParaRPr kumimoji="1" lang="zh-TW" altLang="en-US" sz="2000" dirty="0" smtClean="0">
              <a:latin typeface="華康仿宋體W6(P)" pitchFamily="2" charset="-120"/>
              <a:ea typeface="華康仿宋體W6(P)" pitchFamily="2" charset="-120"/>
            </a:endParaRPr>
          </a:p>
          <a:p>
            <a:pPr>
              <a:lnSpc>
                <a:spcPts val="2500"/>
              </a:lnSpc>
            </a:pPr>
            <a:endParaRPr kumimoji="1" lang="en-US" altLang="zh-TW" sz="2000" b="1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2500"/>
              </a:lnSpc>
            </a:pPr>
            <a:endParaRPr kumimoji="1" lang="en-US" altLang="zh-TW" sz="2000" b="1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>
              <a:lnSpc>
                <a:spcPts val="2500"/>
              </a:lnSpc>
            </a:pPr>
            <a:endParaRPr kumimoji="1" lang="en-US" altLang="zh-TW" sz="2000" b="1" dirty="0" smtClean="0">
              <a:latin typeface="華康仿宋體W6(P)" pitchFamily="2" charset="-120"/>
              <a:ea typeface="華康仿宋體W6(P)" pitchFamily="2" charset="-120"/>
              <a:cs typeface="Times New Roman" pitchFamily="18" charset="0"/>
            </a:endParaRPr>
          </a:p>
          <a:p>
            <a:pPr marL="228600" lvl="0" indent="-228600" eaLnBrk="0" fontAlgn="base" hangingPunct="0">
              <a:lnSpc>
                <a:spcPts val="2500"/>
              </a:lnSpc>
              <a:spcBef>
                <a:spcPct val="0"/>
              </a:spcBef>
              <a:spcAft>
                <a:spcPct val="0"/>
              </a:spcAft>
            </a:pPr>
            <a:r>
              <a:rPr lang="zh-TW" altLang="en-US" sz="2000" dirty="0" smtClean="0">
                <a:solidFill>
                  <a:schemeClr val="accent6">
                    <a:lumMod val="50000"/>
                  </a:schemeClr>
                </a:solidFill>
                <a:latin typeface="華康仿宋體W6(P)" pitchFamily="2" charset="-120"/>
                <a:ea typeface="華康仿宋體W6(P)" pitchFamily="2" charset="-120"/>
              </a:rPr>
              <a:t>    </a:t>
            </a:r>
            <a:endParaRPr kumimoji="1" lang="en-US" altLang="zh-TW" sz="2000" b="1" dirty="0" smtClean="0">
              <a:latin typeface="Calibri" pitchFamily="34" charset="0"/>
              <a:ea typeface="新細明體" pitchFamily="18" charset="-120"/>
              <a:cs typeface="Times New Roman" pitchFamily="18" charset="0"/>
            </a:endParaRPr>
          </a:p>
          <a:p>
            <a:pPr lvl="0" fontAlgn="base">
              <a:lnSpc>
                <a:spcPts val="1500"/>
              </a:lnSpc>
              <a:spcBef>
                <a:spcPct val="0"/>
              </a:spcBef>
              <a:spcAft>
                <a:spcPct val="0"/>
              </a:spcAft>
            </a:pPr>
            <a:endParaRPr lang="zh-TW" altLang="en-US" sz="20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3383</TotalTime>
  <Words>904</Words>
  <Application>Microsoft Office PowerPoint</Application>
  <PresentationFormat>A4 紙張 (210x297 公釐)</PresentationFormat>
  <Paragraphs>108</Paragraphs>
  <Slides>9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公正</vt:lpstr>
      <vt:lpstr>投影片 1</vt:lpstr>
      <vt:lpstr>人與宇宙的相應關係</vt:lpstr>
      <vt:lpstr>投影片 3</vt:lpstr>
      <vt:lpstr>投影片 4</vt:lpstr>
      <vt:lpstr>投影片 5</vt:lpstr>
      <vt:lpstr>投影片 6</vt:lpstr>
      <vt:lpstr>投影片 7</vt:lpstr>
      <vt:lpstr>投影片 8</vt:lpstr>
      <vt:lpstr>投影片 9</vt:lpstr>
    </vt:vector>
  </TitlesOfParts>
  <Company>C.M.T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Hsu22</dc:creator>
  <cp:lastModifiedBy>Hsu22</cp:lastModifiedBy>
  <cp:revision>118</cp:revision>
  <dcterms:created xsi:type="dcterms:W3CDTF">2013-05-10T07:08:21Z</dcterms:created>
  <dcterms:modified xsi:type="dcterms:W3CDTF">2013-07-05T15:01:25Z</dcterms:modified>
</cp:coreProperties>
</file>